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ED74-1016-4866-998A-BD78AAE68EA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620-DDC7-4BCF-8071-4D1A8D3D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4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ED74-1016-4866-998A-BD78AAE68EA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620-DDC7-4BCF-8071-4D1A8D3D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ED74-1016-4866-998A-BD78AAE68EA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620-DDC7-4BCF-8071-4D1A8D3D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3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ED74-1016-4866-998A-BD78AAE68EA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620-DDC7-4BCF-8071-4D1A8D3D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1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ED74-1016-4866-998A-BD78AAE68EA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620-DDC7-4BCF-8071-4D1A8D3D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4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ED74-1016-4866-998A-BD78AAE68EA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620-DDC7-4BCF-8071-4D1A8D3D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3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ED74-1016-4866-998A-BD78AAE68EA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620-DDC7-4BCF-8071-4D1A8D3D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ED74-1016-4866-998A-BD78AAE68EA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620-DDC7-4BCF-8071-4D1A8D3D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72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ED74-1016-4866-998A-BD78AAE68EA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620-DDC7-4BCF-8071-4D1A8D3D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9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ED74-1016-4866-998A-BD78AAE68EA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620-DDC7-4BCF-8071-4D1A8D3D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3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ED74-1016-4866-998A-BD78AAE68EA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620-DDC7-4BCF-8071-4D1A8D3D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6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ED74-1016-4866-998A-BD78AAE68EA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BF620-DDC7-4BCF-8071-4D1A8D3D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6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temp_work\Презентации\ГИС Отдых\11.01.21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1524000"/>
            <a:ext cx="974725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8194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Организация отдыха детей в каникулярное время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691134"/>
            <a:ext cx="8077200" cy="21282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Заявление подано.</a:t>
            </a:r>
          </a:p>
          <a:p>
            <a:pPr marL="0" indent="0">
              <a:buNone/>
            </a:pPr>
            <a:r>
              <a:rPr lang="ru-RU" sz="2400" dirty="0" smtClean="0"/>
              <a:t>После подтверждения возможности выделения субсидии, необходимо оплатить родительский взнос в выбранный лагерь.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67000"/>
            <a:ext cx="10370415" cy="4267200"/>
          </a:xfrm>
          <a:prstGeom prst="rect">
            <a:avLst/>
          </a:prstGeom>
          <a:noFill/>
          <a:ln>
            <a:noFill/>
          </a:ln>
          <a:effectLst>
            <a:outerShdw blurRad="508000" dist="190500" dir="16200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2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572000" y="990600"/>
            <a:ext cx="7620000" cy="7791236"/>
          </a:xfrm>
          <a:prstGeom prst="ellipse">
            <a:avLst/>
          </a:prstGeom>
          <a:solidFill>
            <a:srgbClr val="FDEA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Схема работы и возможности подачи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2200" y="1600200"/>
            <a:ext cx="2819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С 1 мая </a:t>
            </a:r>
            <a:r>
              <a:rPr lang="ru-RU" sz="2400" dirty="0" smtClean="0"/>
              <a:t>посредством ЕПГУ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С 1 января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через </a:t>
            </a:r>
            <a:r>
              <a:rPr lang="en-US" sz="2400" dirty="0" smtClean="0"/>
              <a:t>rest.edu-rb.ru</a:t>
            </a:r>
            <a:endParaRPr lang="ru-RU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b="1" dirty="0" smtClean="0"/>
              <a:t>С 11 января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smtClean="0"/>
              <a:t>по </a:t>
            </a:r>
            <a:r>
              <a:rPr lang="ru-RU" sz="2400" dirty="0" smtClean="0"/>
              <a:t>вопросу подачи заявления обращаться по тел. 3-00-11;3-51-89</a:t>
            </a:r>
            <a:endParaRPr lang="ru-RU" sz="2400" dirty="0"/>
          </a:p>
        </p:txBody>
      </p:sp>
      <p:pic>
        <p:nvPicPr>
          <p:cNvPr id="2050" name="Picture 2" descr="C:\Users\rena\Desktop\Group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55214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6200" y="5257800"/>
            <a:ext cx="5334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Инструкция подачи заявления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600201"/>
            <a:ext cx="8153400" cy="1447800"/>
          </a:xfrm>
        </p:spPr>
        <p:txBody>
          <a:bodyPr anchor="t">
            <a:norm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/>
              <a:t>Регистрация родителя</a:t>
            </a:r>
          </a:p>
          <a:p>
            <a:pPr marL="0" indent="0">
              <a:buNone/>
            </a:pPr>
            <a:r>
              <a:rPr lang="ru-RU" sz="2400" dirty="0" smtClean="0"/>
              <a:t>Перейдите на портал </a:t>
            </a:r>
            <a:r>
              <a:rPr lang="en-US" sz="2400" dirty="0" smtClean="0"/>
              <a:t>rest.edu-rb.ru </a:t>
            </a:r>
            <a:r>
              <a:rPr lang="ru-RU" sz="2400" dirty="0" smtClean="0"/>
              <a:t>и нажмите кнопку «Регистрация родителя»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2070"/>
            <a:ext cx="9417054" cy="505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8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8734"/>
            <a:ext cx="2286000" cy="60853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Заполните все поля при регистрации.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Обязательные поля отмечены знаком </a:t>
            </a:r>
            <a:r>
              <a:rPr lang="ru-RU" sz="2400" dirty="0" smtClean="0">
                <a:solidFill>
                  <a:srgbClr val="FF0000"/>
                </a:solidFill>
              </a:rPr>
              <a:t>*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8299369" cy="690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4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8734"/>
            <a:ext cx="8077200" cy="21282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2</a:t>
            </a:r>
            <a:r>
              <a:rPr lang="ru-RU" sz="2400" b="1" dirty="0" smtClean="0"/>
              <a:t>. Добавление ребенка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dirty="0" smtClean="0"/>
              <a:t>В личном кабинете перейдите в раздел «Мои дети» и нажмите «Добавить»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6"/>
          <a:stretch/>
        </p:blipFill>
        <p:spPr bwMode="auto">
          <a:xfrm>
            <a:off x="1" y="2895601"/>
            <a:ext cx="9144000" cy="3962399"/>
          </a:xfrm>
          <a:prstGeom prst="rect">
            <a:avLst/>
          </a:prstGeom>
          <a:noFill/>
          <a:ln>
            <a:noFill/>
          </a:ln>
          <a:effectLst>
            <a:outerShdw blurRad="508000" dist="190500" dir="16200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0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8734"/>
            <a:ext cx="2286000" cy="60853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Заполните все поля при добавлении данных ребенка.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Обязательные поля отмечены знаком </a:t>
            </a:r>
            <a:r>
              <a:rPr lang="ru-RU" sz="2400" dirty="0" smtClean="0">
                <a:solidFill>
                  <a:srgbClr val="FF0000"/>
                </a:solidFill>
              </a:rPr>
              <a:t>*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Нажмите кнопку «Отправить»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13" y="0"/>
            <a:ext cx="10018387" cy="8534400"/>
          </a:xfrm>
          <a:prstGeom prst="rect">
            <a:avLst/>
          </a:prstGeom>
          <a:noFill/>
          <a:ln>
            <a:noFill/>
          </a:ln>
          <a:effectLst>
            <a:outerShdw blurRad="508000" dist="190500" dir="10800000" algn="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2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8734"/>
            <a:ext cx="8077200" cy="21282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3. Подача заявления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dirty="0" smtClean="0"/>
              <a:t>В разделе «Подача заявления» и перейдите в желаемый лагерь, в котором имеются заезды.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514600"/>
            <a:ext cx="9544050" cy="4428729"/>
          </a:xfrm>
          <a:prstGeom prst="rect">
            <a:avLst/>
          </a:prstGeom>
          <a:noFill/>
          <a:ln>
            <a:noFill/>
          </a:ln>
          <a:effectLst>
            <a:outerShdw blurRad="508000" dist="190500" dir="13200000" algn="ctr" rotWithShape="0">
              <a:schemeClr val="tx1">
                <a:alpha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3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8734"/>
            <a:ext cx="8077200" cy="21282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3. Подача заявления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dirty="0" smtClean="0"/>
              <a:t>В таблице выберите желаемый заезд и нажмите «Подать заявку»</a:t>
            </a:r>
            <a:endParaRPr lang="ru-RU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90800"/>
            <a:ext cx="9144000" cy="5405627"/>
          </a:xfrm>
          <a:prstGeom prst="rect">
            <a:avLst/>
          </a:prstGeom>
          <a:noFill/>
          <a:ln>
            <a:noFill/>
          </a:ln>
          <a:effectLst>
            <a:outerShdw blurRad="508000" dist="190500" dir="13680000" algn="ctr" rotWithShape="0">
              <a:schemeClr val="tx1">
                <a:alpha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3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691134"/>
            <a:ext cx="8077200" cy="2128266"/>
          </a:xfrm>
        </p:spPr>
        <p:txBody>
          <a:bodyPr anchor="t">
            <a:normAutofit/>
          </a:bodyPr>
          <a:lstStyle/>
          <a:p>
            <a:r>
              <a:rPr lang="ru-RU" sz="2400" dirty="0" smtClean="0"/>
              <a:t>в поле «получатель сертификата» выберите ребенка;</a:t>
            </a:r>
          </a:p>
          <a:p>
            <a:r>
              <a:rPr lang="ru-RU" sz="2400" dirty="0" smtClean="0"/>
              <a:t>в поле «муниципалитет подачи заявления» выберите муниципалитет по месту проживания ребенка.</a:t>
            </a:r>
            <a:endParaRPr lang="ru-RU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" y="2806776"/>
            <a:ext cx="9131300" cy="4584622"/>
          </a:xfrm>
          <a:prstGeom prst="rect">
            <a:avLst/>
          </a:prstGeom>
          <a:noFill/>
          <a:ln>
            <a:noFill/>
          </a:ln>
          <a:effectLst>
            <a:outerShdw blurRad="508000" dist="190500" dir="16800000" algn="ctr" rotWithShape="0">
              <a:schemeClr val="tx1">
                <a:alpha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173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Схема работы и возможности подачи</vt:lpstr>
      <vt:lpstr>Инструкция подачи заявления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rena</dc:creator>
  <cp:lastModifiedBy>Admin</cp:lastModifiedBy>
  <cp:revision>22</cp:revision>
  <dcterms:created xsi:type="dcterms:W3CDTF">2021-01-11T06:02:52Z</dcterms:created>
  <dcterms:modified xsi:type="dcterms:W3CDTF">2021-01-12T10:15:12Z</dcterms:modified>
</cp:coreProperties>
</file>